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70" d="100"/>
          <a:sy n="170" d="100"/>
        </p:scale>
        <p:origin x="-6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7D32-BB8E-5699-2A8F-0398519A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F68E6-AC80-A7E7-4CE9-4F591110C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E91A4-BB52-45C8-14BA-550E96A9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E26C-EAA8-9237-033F-20E50298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E8774-0361-D33D-DFAF-15949FF3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A5A8-F2B3-1526-6364-091AFEE3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4F492-EB54-4099-6892-9E211180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77FA-489E-903F-50D2-048A5F1C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021BF-C338-D09F-0F90-8D38F0C2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D365-69D1-155D-973D-93245D96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460B1-E547-8447-C96D-D3C5BE176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2E800-0DA2-EF62-042C-B3DDF361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F2AE-76FD-C6E4-7E4D-F1FA6573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F18E9-00D7-DDC6-DFDB-65138812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6425-EBD7-155A-4DCE-3E324DC3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4B04-B4CF-ED95-0BCD-AC3436E2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405F-2E17-5CDE-7E21-4311AD14E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5633-5EEF-CABE-5916-B67C17A6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ABBDF-6C23-928B-97C5-BE90A4F9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22294-E525-6D53-DED0-4B1BB150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4A46-B7EF-0970-175B-6D42C0B0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C3A14-511F-2B6E-237B-35EF44F7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286E6-EE0F-D50F-DA1F-0C2EE4D8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F78-D207-47EB-3A08-E971BD6B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9B22A-5A59-94DD-E951-E6BFE2C1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BBA6-58E4-4851-442F-9D0AF248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31A41-D842-023D-17A1-F603DB12D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32310-7644-F5EE-DFE7-F0ACF35B3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156E-71F0-FA42-651F-11E565C0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4ADBE-EE70-8CFA-0455-64F61030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3D306-3ABB-E54D-E3C8-AEE1D1F5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32F2-6FB7-FE69-68D8-A8EE7EDC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98990-2E00-5AE4-CAD3-35975CEB0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FBFC-C673-C5FC-071D-F37C4002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4523D-D9F5-7E50-5EEE-7F64D676A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14E79-F57D-8D8B-E029-A4D61B7AF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8ADDD-4D5A-A464-9D3E-C43522A6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6B38B-03DA-D8F9-64B8-E4192112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5F2A3-6CB8-0841-D2A9-06A8038F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94AC-DB66-C081-37CC-CAF9E0A5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D57F-F281-8901-2DF8-5956D861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068C3-6BEC-9F11-E4FC-3D71033E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93402-58E5-E0F4-CD88-873D5C11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2B9B4-82BD-3CA3-5808-4AEFD035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4DE0F-ECD7-5DD2-CEF6-D94CDB78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DEE56-6D81-ECA6-E023-B7D97474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97EA-CBC8-B73C-2309-46A3AC0E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7F55-2958-8C17-A880-B892A08A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73245-2A8D-C6A2-F7A0-E9ABA5838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AD3F-49B1-FBF7-192D-21578B71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395C3-2A56-06C5-999A-48A7206E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DC77-3031-05F6-2A04-10782D81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DCDD-7FAD-7845-55CA-6DB4BFB9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B19FE-EE9E-6057-E904-E537380F1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41DFA-5B2A-6326-8DA2-936A6EDE7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F0FF4-13DA-F318-4B8C-C2DEB72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4292F-B513-F125-5B71-EDD62306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AC5DD-73EA-B635-9E2B-2F715FFA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AE98C-5539-AF45-6F82-DA78D99A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5F0B9-316A-D65B-AB7C-85B0707EE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1B37-22C7-C65E-CFE1-3FD334B3B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C8AD-19C6-46A6-9A1C-57DB7721B8D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3CF84-7A12-CCFA-EB86-5C30E809E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1F3B-D19D-231B-3712-2E60522E6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B3C1-66AA-4911-BDA4-7CAD6C77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FB6B78D-E660-9E16-A485-9FB356ED1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59" y="0"/>
            <a:ext cx="887767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BCA8B4-9541-2B94-9A40-2C6B23B9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976104-FF3F-6B01-113E-C918BE2EC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67DFF5-9E6E-8861-6BA0-265920E73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5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2B04834-B655-3741-3F92-CD4E35CFC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FB6B78D-E660-9E16-A485-9FB356ED1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59" y="0"/>
            <a:ext cx="887767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BCA8B4-9541-2B94-9A40-2C6B23B9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3679-FF80-AE6B-AF88-5C4F5BDA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Courtesies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038B-9A5A-1B85-F75F-DF938733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Please mute yourself</a:t>
            </a:r>
          </a:p>
          <a:p>
            <a:r>
              <a:rPr lang="en-US" dirty="0">
                <a:solidFill>
                  <a:schemeClr val="bg1"/>
                </a:solidFill>
              </a:rPr>
              <a:t>Please add your full name, title, and organization to the Chat</a:t>
            </a:r>
          </a:p>
          <a:p>
            <a:r>
              <a:rPr lang="en-US" dirty="0">
                <a:solidFill>
                  <a:schemeClr val="bg1"/>
                </a:solidFill>
              </a:rPr>
              <a:t>Please put questions into Chat</a:t>
            </a:r>
          </a:p>
          <a:p>
            <a:r>
              <a:rPr lang="en-US" dirty="0">
                <a:solidFill>
                  <a:schemeClr val="bg1"/>
                </a:solidFill>
              </a:rPr>
              <a:t>All presentations and the video will be available after the Symposium</a:t>
            </a:r>
          </a:p>
        </p:txBody>
      </p:sp>
    </p:spTree>
    <p:extLst>
      <p:ext uri="{BB962C8B-B14F-4D97-AF65-F5344CB8AC3E}">
        <p14:creationId xmlns:p14="http://schemas.microsoft.com/office/powerpoint/2010/main" val="411400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FD1248A-4C4B-DCA4-71D2-1C320CB6B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F7AAD093-A4C7-850E-855D-23BE3183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9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E2779B-8941-DD72-3E8F-C7D09E7E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7FD9A50A-BF0B-4A29-370D-3FC8D961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8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436400-C04C-4462-1A6E-D6C7A4427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CB963A-B1A5-2053-8D48-C63F9EDA4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0D86CE6-6071-6B86-77B0-A72919EED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33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Courtesies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Sanders</dc:creator>
  <cp:lastModifiedBy>Tulinda Larsen</cp:lastModifiedBy>
  <cp:revision>6</cp:revision>
  <dcterms:created xsi:type="dcterms:W3CDTF">2023-04-03T14:10:18Z</dcterms:created>
  <dcterms:modified xsi:type="dcterms:W3CDTF">2023-04-07T22:16:24Z</dcterms:modified>
</cp:coreProperties>
</file>